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9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9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82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5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013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9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1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0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1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7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0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3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3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F80C-4AD6-4F52-ADB3-DDE719CECEB6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87B7CD-4EC7-4156-A9D7-E6CA92D0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0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94C37-83BD-4A54-960B-5256D091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 - это специалист по приготовлению пищи.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43E0D-9FE3-4C6D-AC05-9E905B7E2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8898" y="1997476"/>
            <a:ext cx="4313864" cy="3922624"/>
          </a:xfr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повара иногда называют волшебником, ведь он может из самых обычных продуктов приготовить настоящий шедевр, который доставит радость и наслаждение людям.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является одной из самых популярных и востребованных в мире. Приготовить что-то быстро и даже вкусно может каждый, но повара делают с продуктами нечто большее. Они не просто следуют требованиям рецепта, в нужной пропорции смешивая ингредиенты и доводя продукты до готовности.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Обширные познания в сфере физиологии, химии, изобразительного искусства, а также чувство меры и особая интуиция формируют то, что мы называем кулинарными шедеврами.</a:t>
            </a:r>
          </a:p>
        </p:txBody>
      </p:sp>
      <p:pic>
        <p:nvPicPr>
          <p:cNvPr id="1026" name="Picture 2" descr="https://spetsialistcorp.ru/%D0%BF%D0%BE%D0%B2%D0%B0%D1%80.jpeg">
            <a:extLst>
              <a:ext uri="{FF2B5EF4-FFF2-40B4-BE49-F238E27FC236}">
                <a16:creationId xmlns:a16="http://schemas.microsoft.com/office/drawing/2014/main" id="{B930D730-4130-4C56-8BFF-C1F8F50E5C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60" y="1988598"/>
            <a:ext cx="3950563" cy="39153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99406-B711-4818-A805-D21EA0BE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профессии повара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2C9C4-FB85-48C7-A2C2-65A35B12B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788" y="2126222"/>
            <a:ext cx="5269585" cy="3777622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является неотъемлемым процессом для поддержания жизнедеятельности человека ежедневно. Поэтому востребованность профессии повара трудно переоценить. Практически во всех учреждениях есть столовые, начиная с детского садика и заканчивая правительственными организациями. А в последние годы в связи с ростом уровня культуры и достатка населения, стало открываться все больше различных заведений, предлагающих солидный ассортимент блюд. Причин тому несколько – желание людей попробовать что-то новое, узнать больше о традициях другой страны посредством дегустации ее кухни, либо же стремление как можно меньше времени проводить дома у плиты. Результатом является невероятная популярность различных пиццерий,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фаст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фудов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ресторанов, специализирующихся на национальных блюдах. И в любом из этих заведений работает, по меньшей мере, несколько поваров.</a:t>
            </a:r>
          </a:p>
        </p:txBody>
      </p:sp>
      <p:pic>
        <p:nvPicPr>
          <p:cNvPr id="1026" name="Picture 2" descr="https://yalta-yaetk.ru/images/abiturientam/professii/povar/5.JPG">
            <a:extLst>
              <a:ext uri="{FF2B5EF4-FFF2-40B4-BE49-F238E27FC236}">
                <a16:creationId xmlns:a16="http://schemas.microsoft.com/office/drawing/2014/main" id="{73D1523C-EDEA-4CDF-ABD2-CCC3234148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20" y="2126221"/>
            <a:ext cx="4952893" cy="377762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7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54508-23A5-401F-B561-A92D04F4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413" y="411046"/>
            <a:ext cx="8911687" cy="698663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 и карьера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C862D-07A7-4FE8-8A86-A7DF58A6E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485" y="1305016"/>
            <a:ext cx="4989251" cy="4083729"/>
          </a:xfrm>
          <a:solidFill>
            <a:srgbClr val="66CC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предполагает собой работу в сфере услуг. Приготовлением пищи занимаются в столовых различных предприятий, организаций, учебных заведений, а также в кафе, барах и ресторанах. Можно работать также на комбинатах питания, кондитерских фабриках и заводах пищевой промышленности. Еще одним из возможных вариантов является работа личным поваром у обеспеченных людей. В хороших отелях профессия повара считается ключевой в гостиничном бизнесе. В отелях повара готовят сами и параллельно контролируют процесс создания практически всех блюд – от стандартных завтраков до десертов. Они также участвуют в закупке оборудования, составляют меню, следят за тем, чтобы продукты ресторана были свежими и сразу поступали в обработку. Повар также может открыть собственный ресторан или кафе. Состоятельные люди нанимают поваров для дома.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C44C1-2C2F-458F-96CD-6462FBEF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8050" y="1904999"/>
            <a:ext cx="4834579" cy="4149571"/>
          </a:xfrm>
          <a:solidFill>
            <a:srgbClr val="66CC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успешного поиска работы начинающему повару следует составить портфолио с фотографиями приготовленных им блюд. Это современный подход к поиску работы, который потенциальный работодатель воспринимает положительно. В профессии повара возможен карьерный рост от помощника повара до шеф-повара в престижном заведении. Профессиональный рост начинается с должности помощника повара. А затем в соответствии со специализацией и при условии достойного выполнения своих обязанностей, человек становится поваром соответствующего направления деятельности. При этом постепенно повышается квалификация путем присвоения разряда. При достижении уровня 5-6 разряда можно смело искать вакансию шеф-повар. Зарплата повара зависит от региона проживания, специфики учреждения, размера предприятия и круга обязанностей, которые повар выполняет.</a:t>
            </a:r>
          </a:p>
        </p:txBody>
      </p:sp>
    </p:spTree>
    <p:extLst>
      <p:ext uri="{BB962C8B-B14F-4D97-AF65-F5344CB8AC3E}">
        <p14:creationId xmlns:p14="http://schemas.microsoft.com/office/powerpoint/2010/main" val="136289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7CEA-F954-4072-977D-7D8B73A9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82B59-7D3B-49E4-B57B-236418A15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99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ru-RU" dirty="0"/>
              <a:t> 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 готовит блюда по специальным рецептам, но может видоизменять их по своему вкусу, то есть подходить к процессу творчески. Искусных поваров нередко называют мастерами приготовления пищи, а их блюда – произведениями искусства. Потому что главной их целью является не просто приготовление еды для утоления чувства голода.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Они стремятся донести до людей определенные ощущения и настроение, подобрав наиболее удачное сочетание вкуса и аромата, а также красиво оформив блюдо. Без сомнения, сделать подобное можно только при наличии таланта и с определенной долей вдохновения.</a:t>
            </a:r>
          </a:p>
        </p:txBody>
      </p:sp>
      <p:pic>
        <p:nvPicPr>
          <p:cNvPr id="2054" name="Picture 6" descr="https://skolkopoluchaet.ru/wp-content/uploads/2020/02/p2.jpg">
            <a:extLst>
              <a:ext uri="{FF2B5EF4-FFF2-40B4-BE49-F238E27FC236}">
                <a16:creationId xmlns:a16="http://schemas.microsoft.com/office/drawing/2014/main" id="{067FE545-C139-40DE-BA87-54BC412ABF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133600"/>
            <a:ext cx="4313238" cy="37776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9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27722-9CB6-4BBC-8BDD-98B0AA00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  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профессии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AFECB-E34B-409A-9682-4A2B6EEE1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повара состоит из нескольких этапов: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исходных продуктов;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технологии и рецептуры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приготовления блюд;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процесса приготовления блюд: подготовка необходимого оборудования, заготовка полуфабрикатов;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эксплуатация кухонного оборудования;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должного учета и хранения продуктов в соответствии с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–гигиеническими нормами;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продукции.</a:t>
            </a:r>
          </a:p>
        </p:txBody>
      </p:sp>
      <p:pic>
        <p:nvPicPr>
          <p:cNvPr id="3074" name="Picture 2" descr="https://images.ru.prom.st/338200014_w640_h640_ooo-nevskaya-praktika.jpg">
            <a:extLst>
              <a:ext uri="{FF2B5EF4-FFF2-40B4-BE49-F238E27FC236}">
                <a16:creationId xmlns:a16="http://schemas.microsoft.com/office/drawing/2014/main" id="{DDE753B6-3763-4C59-9520-5E10F3B068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47" y="2133599"/>
            <a:ext cx="4199137" cy="377762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640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9F36A-EE77-4783-BDDB-68C3F048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имеет несколько направлений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721C8-143F-4027-8A1C-1E2BE00CB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7" y="1627573"/>
            <a:ext cx="5589181" cy="4213934"/>
          </a:xfrm>
          <a:solidFill>
            <a:schemeClr val="bg2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Шеф-повар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– высшее звено в профессии.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Шеф-повар сочетает в себе функции администратора и повара. Он составляет заявки на необходимые продукты, обеспечивает их своевременное получение со склада, контролирует сроки, ассортимент, количество и качество их поступления и реализации. Изучая спрос покупателей, формирует ассортимент блюд и кулинарных изделий, составляет ежедневное меню. Контролирует технологию приготовления пищи и соблюдение работниками санитарных требований и правил гигиены. Организует учет и составление отчётности о деятельности предприятия. Шеф-повар - это еще и профессионал высокого класса, который изобретает новые блюда и улучшает существующие рецепты, неотъемлемыми чертами характера которого являются креативность и оригинальность.</a:t>
            </a:r>
          </a:p>
        </p:txBody>
      </p:sp>
      <p:pic>
        <p:nvPicPr>
          <p:cNvPr id="4098" name="Picture 2" descr="https://cdn-ru.bitrix24.ru/b8503973/landing/2e0/2e034d1456bc9cae46f2e0c8633227c7/moderato-povar_1x.jpg">
            <a:extLst>
              <a:ext uri="{FF2B5EF4-FFF2-40B4-BE49-F238E27FC236}">
                <a16:creationId xmlns:a16="http://schemas.microsoft.com/office/drawing/2014/main" id="{0CC09AB1-1897-4034-A7DE-8CE4D08FA8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48" y="2361460"/>
            <a:ext cx="4961113" cy="433265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F06F5-1B10-4CE2-B5F9-5F17FF17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имеет несколько направлений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3C71D-DEEA-4331-87E2-F5B23A6CE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272248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Повар-кондитер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занимается изготовлением сладостей. Эта специализация требует наличия развитой фантазии и тонкого художественного вкуса, так как очень важно не только приготовить кондитерское изделие, но и интересно украсить его.</a:t>
            </a:r>
          </a:p>
        </p:txBody>
      </p:sp>
      <p:pic>
        <p:nvPicPr>
          <p:cNvPr id="5122" name="Picture 2" descr="https://delatdelo.com/wp-content/uploads/2019/07/Depositphotos_182993900_l-2015.jpg">
            <a:extLst>
              <a:ext uri="{FF2B5EF4-FFF2-40B4-BE49-F238E27FC236}">
                <a16:creationId xmlns:a16="http://schemas.microsoft.com/office/drawing/2014/main" id="{28229C45-A4E0-44EA-AC45-146B5AA5F1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575245"/>
            <a:ext cx="4313238" cy="28790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7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EE7F3-D60F-4233-BD4F-D42E7BFF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имеет несколько направлений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F9B0B-211F-486D-8417-3F436C68E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Повар-технолог 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процесс приготовления продуктов. Определяет качество сырья, рассчитывает его количество для получения порций готовых продуктов, калорийность суточного рациона. Разрабатывает рецепты новых фирменных блюд и составляет на них технологические карты. Оформляет необходимую документацию, инструктирует поваров. В его обязанности входит собственно правильная организация процесса приготовления пищи.</a:t>
            </a:r>
          </a:p>
        </p:txBody>
      </p:sp>
      <p:pic>
        <p:nvPicPr>
          <p:cNvPr id="6146" name="Picture 2" descr="https://vplate.ru/images/article/thumb/715-0/2019/11/povar-tehnolog-kvalifikaciya-i-dolzhnostnye-obyazannosti-10.jpg">
            <a:extLst>
              <a:ext uri="{FF2B5EF4-FFF2-40B4-BE49-F238E27FC236}">
                <a16:creationId xmlns:a16="http://schemas.microsoft.com/office/drawing/2014/main" id="{1B14E308-9F08-4723-97C3-EA44B619A7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133600"/>
            <a:ext cx="4650610" cy="377762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6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AE977-ECD6-4FD2-B4EF-C0C1CE4C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имеет несколько направлений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A89E8-3364-4517-9C65-C9F357DF6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Повар-кулинар производит расчет сырья и выхода готовой продукции, осуществляет приготовление блюд, выполняет процеживание, замешивание, измельчение, формовку,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фарширование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начинку изделий, регулирует температурный режим, определяет готовность блюд, изделий по контрольно-измерительным приборам, а также по внешнему виду, запаху, цвету, вкусу, производит художественное оформление блюд и кондитерских изделий, делит их на порции.</a:t>
            </a:r>
          </a:p>
        </p:txBody>
      </p:sp>
      <p:pic>
        <p:nvPicPr>
          <p:cNvPr id="7170" name="Picture 2" descr="https://m.alterainvest.ru/upload/iblock/9e6/9e6448583a15908dc0e6dadbdaa27e91.jpg">
            <a:extLst>
              <a:ext uri="{FF2B5EF4-FFF2-40B4-BE49-F238E27FC236}">
                <a16:creationId xmlns:a16="http://schemas.microsoft.com/office/drawing/2014/main" id="{C1602980-4705-4DB8-BB52-5626F6462E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133600"/>
            <a:ext cx="4313238" cy="37776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4A2FF-C3B8-42AB-974B-89E470D8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повара имеет свои плюсы и минусы, как и любая другая специальность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542BD-E400-4161-AD54-CA70E56B2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Плюсы профессии.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Профессия повара востребованная и творческая, в ней есть место фантазии и изобретательности. У хороших поваров высокий уровень оплаты труда. Несомненными преимуществами являются наличие постоянного спроса на этот вид деятельности, вероятность профессионального роста и получение навыков полезных в повседневной жизни. Помимо того, это прекрасная возможность реализовать свой творческий потенциал и создать нечто оригинальное.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FFA5D-F088-431C-9E0D-0CEA71722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050742"/>
            <a:ext cx="4313864" cy="3853102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профессии.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      Работа требует большой физической выносливости и ответственности. Стоять у горячей плиты полный рабочий день выдержит не каждый человек. При этом постоянное напряжение внимания, когда надо следить за приготовлением многих блюд и нет возможности расслабиться или отвлечься.</a:t>
            </a:r>
          </a:p>
        </p:txBody>
      </p:sp>
    </p:spTree>
    <p:extLst>
      <p:ext uri="{BB962C8B-B14F-4D97-AF65-F5344CB8AC3E}">
        <p14:creationId xmlns:p14="http://schemas.microsoft.com/office/powerpoint/2010/main" val="336961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DF7C3-5C2C-4612-AA61-5A263F4A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86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52E0F-FD98-4144-BFA4-357DFFB28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51" y="1802167"/>
            <a:ext cx="4900473" cy="4110361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обонятельная и тактильная чувствительность, обонятельная память;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вкусовое и цветовое восприятие, вкусовая память;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глазомер;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изысканный вкус, фантазия, склонность к творчеству;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распознаванию небольших отклонений параметров технологических процессов от заданных значений по визуальным признакам;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одновременно воспринимать несколько объектов;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развитое чувство хронометража;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 мышления;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мер, умение быстро и точно на глаз определять нужное количество жидкости, сыпучих продуктов, специй;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разбираться в качестве и свежести мяса, рыбы, овощей и фруктов;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3B882A-3AEF-4ABF-A7A6-9ADDFF1F2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5908" y="1802167"/>
            <a:ext cx="4900473" cy="4110361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технологий быстрого приготовления блюд, того, как рационально распределить время;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координация движений обеих рук, твердость руки, устойчивость кистей;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выполнению мелких точных движений;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выносливость: умение интенсивно работать в течение длительного времени без снижения результативности;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энергичность;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импровизировать;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предусмотрительность;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пунктуальность, педантичность;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переключениям с одной деятельности на другую;</a:t>
            </a:r>
          </a:p>
          <a:p>
            <a:pPr>
              <a:spcBef>
                <a:spcPts val="0"/>
              </a:spcBef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профессиональному совершенству.</a:t>
            </a:r>
          </a:p>
        </p:txBody>
      </p:sp>
    </p:spTree>
    <p:extLst>
      <p:ext uri="{BB962C8B-B14F-4D97-AF65-F5344CB8AC3E}">
        <p14:creationId xmlns:p14="http://schemas.microsoft.com/office/powerpoint/2010/main" val="30252078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1230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Повар - это специалист по приготовлению пищи. </vt:lpstr>
      <vt:lpstr>Краткое описание профессии</vt:lpstr>
      <vt:lpstr>  Специфика профессии</vt:lpstr>
      <vt:lpstr>Профессия повара имеет несколько направлений деятельности</vt:lpstr>
      <vt:lpstr>Профессия повара имеет несколько направлений деятельности</vt:lpstr>
      <vt:lpstr>Профессия повара имеет несколько направлений деятельности</vt:lpstr>
      <vt:lpstr>Профессия повара имеет несколько направлений деятельности</vt:lpstr>
      <vt:lpstr>Профессия повара имеет свои плюсы и минусы, как и любая другая специальность</vt:lpstr>
      <vt:lpstr>Личные качества</vt:lpstr>
      <vt:lpstr>Востребованность профессии повара</vt:lpstr>
      <vt:lpstr> Место работы и карьера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 - это специалист по приготовлению пищи.</dc:title>
  <dc:creator>Волкова</dc:creator>
  <cp:lastModifiedBy>Волкова</cp:lastModifiedBy>
  <cp:revision>7</cp:revision>
  <dcterms:created xsi:type="dcterms:W3CDTF">2021-03-11T11:47:13Z</dcterms:created>
  <dcterms:modified xsi:type="dcterms:W3CDTF">2021-03-12T05:19:01Z</dcterms:modified>
</cp:coreProperties>
</file>